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E9BD1-5F43-4FE9-8EEC-1075DA68DB2C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D6E8-376E-442A-9FD3-54871459A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D6E8-376E-442A-9FD3-54871459A1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culture.ru/persons/8190/aleksandr-blok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57200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3200" b="1" dirty="0">
                <a:hlinkClick r:id="rId2"/>
              </a:rPr>
              <a:t>Александр Блок</a:t>
            </a:r>
          </a:p>
          <a:p>
            <a:r>
              <a:rPr lang="ru-RU" sz="3200" b="1" dirty="0"/>
              <a:t>Люблю высокие соборы…</a:t>
            </a:r>
          </a:p>
          <a:p>
            <a:r>
              <a:rPr lang="ru-RU" sz="3200" dirty="0"/>
              <a:t>Люблю высокие соборы,</a:t>
            </a:r>
            <a:br>
              <a:rPr lang="ru-RU" sz="3200" dirty="0"/>
            </a:br>
            <a:r>
              <a:rPr lang="ru-RU" sz="3200" dirty="0"/>
              <a:t>Душой смиряясь, посещать,</a:t>
            </a:r>
            <a:br>
              <a:rPr lang="ru-RU" sz="3200" dirty="0"/>
            </a:br>
            <a:r>
              <a:rPr lang="ru-RU" sz="3200" dirty="0"/>
              <a:t>Входить на сумрачные хоры,</a:t>
            </a:r>
            <a:br>
              <a:rPr lang="ru-RU" sz="3200" dirty="0"/>
            </a:br>
            <a:r>
              <a:rPr lang="ru-RU" sz="3200" dirty="0"/>
              <a:t>В толпе поющих исчезать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19" y="196074"/>
            <a:ext cx="4177235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В трех километрах от Боголюбова на месте слияния рек </a:t>
            </a:r>
            <a:r>
              <a:rPr lang="ru-RU" sz="2800" dirty="0" err="1"/>
              <a:t>Клязьмы</a:t>
            </a:r>
            <a:r>
              <a:rPr lang="ru-RU" sz="2800" dirty="0"/>
              <a:t> и Нерли был возведен храм невиданной красоты с необычным для того времени названием – Покрова. В Византии не было праздника Покрова Богоматери. Он появился на Руси в XII в. в память о чудесном явлении Богородицы в одном из храмов Константинополя во время осады города арабами. Предание гласит, что находившимся тогда на службе русским паломникам Андрею Юродивому и его ученику </a:t>
            </a:r>
            <a:r>
              <a:rPr lang="ru-RU" sz="2800" dirty="0" err="1"/>
              <a:t>Епифанию</a:t>
            </a:r>
            <a:r>
              <a:rPr lang="ru-RU" sz="2800" dirty="0"/>
              <a:t> привиделась Богоматерь. Она распростерла над собравшимися свое покрывало и молилась об избавлении народа от бедствий. Поначалу Покров стал одним из главных праздников владимирских земель, а затем и всей Руси.</a:t>
            </a:r>
          </a:p>
        </p:txBody>
      </p:sp>
    </p:spTree>
    <p:extLst>
      <p:ext uri="{BB962C8B-B14F-4D97-AF65-F5344CB8AC3E}">
        <p14:creationId xmlns:p14="http://schemas.microsoft.com/office/powerpoint/2010/main" val="55805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934"/>
            <a:ext cx="9144000" cy="5882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26" y="29604"/>
            <a:ext cx="8932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Успенский собор — православный храм Московского Кремля, расположенный на Соборной площади.</a:t>
            </a:r>
          </a:p>
        </p:txBody>
      </p:sp>
    </p:spTree>
    <p:extLst>
      <p:ext uri="{BB962C8B-B14F-4D97-AF65-F5344CB8AC3E}">
        <p14:creationId xmlns:p14="http://schemas.microsoft.com/office/powerpoint/2010/main" val="7070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568952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Строгий, монументальный силуэт златоглавого белокаменного Успенского собора царит над окружающими его дворцами и храмами на Соборной площади Кремля – древней цитадели Москвы. </a:t>
            </a:r>
          </a:p>
          <a:p>
            <a:r>
              <a:rPr lang="ru-RU" sz="2400" dirty="0"/>
              <a:t>Собор был возведен в </a:t>
            </a:r>
            <a:r>
              <a:rPr lang="ru-RU" sz="2400" b="1" dirty="0"/>
              <a:t>1475-1479 гг. </a:t>
            </a:r>
            <a:r>
              <a:rPr lang="ru-RU" sz="2400" dirty="0"/>
              <a:t>по указу великого князя московского </a:t>
            </a:r>
            <a:r>
              <a:rPr lang="ru-RU" sz="2400" b="1" dirty="0"/>
              <a:t>Ивана III </a:t>
            </a:r>
            <a:r>
              <a:rPr lang="ru-RU" sz="2400" dirty="0"/>
              <a:t>специально приглашенным </a:t>
            </a:r>
            <a:r>
              <a:rPr lang="ru-RU" sz="2400" b="1" dirty="0"/>
              <a:t>итальянским архитектором Аристотелем </a:t>
            </a:r>
            <a:r>
              <a:rPr lang="ru-RU" sz="2400" b="1" dirty="0" err="1"/>
              <a:t>Фиораванти</a:t>
            </a:r>
            <a:r>
              <a:rPr lang="ru-RU" sz="2400" dirty="0"/>
              <a:t>. Посвящение московского кафедрального храма Успению Богородицы – главному богородичному празднику, отмечаемому по старому стилю 15 августа, имеет древнюю традицию, обусловленную особым почитанием на Руси Богоматери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80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568952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протяжении шести столетий храм был государственным и культовым центром России: здесь поставляли великих князей, венчали на царство, короновали императоров.  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Успенском соборе возводили в сан епископов, митрополитов и патриархов, </a:t>
            </a:r>
            <a:r>
              <a:rPr lang="ru-RU" sz="2400" dirty="0" smtClean="0"/>
              <a:t>оглашали государственные </a:t>
            </a:r>
            <a:r>
              <a:rPr lang="ru-RU" sz="2400" dirty="0"/>
              <a:t>акты, важнейшие из которых хранили в алтаре на престоле, служили молебны перед военными походами и праздничные службы в честь победоносного возвращения русских войск, отсюда начинались крестные ходы с чудотворными иконами. 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XIV – XVII веках Успенский собор являлся усыпальницей глав русской церкви – митрополитов и патриархов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661248"/>
            <a:ext cx="85689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ДЗ рассказ об одном памятнике архитектуры Самары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Памятники архитектуры в культуре народов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2803939" cy="2468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02" y="4019127"/>
            <a:ext cx="2966115" cy="2227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74" y="4071022"/>
            <a:ext cx="2618023" cy="2331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1" y="980728"/>
            <a:ext cx="2630066" cy="2569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" y="1029916"/>
            <a:ext cx="2882773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66" y="1460977"/>
            <a:ext cx="2699792" cy="2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584"/>
            <a:ext cx="6480720" cy="6656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40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56323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Прочность, польза, красота </a:t>
            </a:r>
            <a:r>
              <a:rPr lang="ru-RU" sz="3600" dirty="0"/>
              <a:t>– эта необычная </a:t>
            </a:r>
            <a:r>
              <a:rPr lang="ru-RU" sz="3600" dirty="0" smtClean="0"/>
              <a:t> </a:t>
            </a:r>
            <a:r>
              <a:rPr lang="ru-RU" sz="3600" dirty="0"/>
              <a:t>формула была "выведена" почти две тысячи лет тому назад. Древнеримский зодчий </a:t>
            </a:r>
            <a:r>
              <a:rPr lang="ru-RU" sz="3600" dirty="0" err="1"/>
              <a:t>Витрувий</a:t>
            </a:r>
            <a:r>
              <a:rPr lang="ru-RU" sz="3600" dirty="0"/>
              <a:t> пришел к выводу, что именно эта триада составляет сущность архитектуры. Каждый ее компонент важен сам по себе, но только вместе они позволяют архитектурному сооружению стать произведением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03505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Строили из </a:t>
            </a:r>
            <a:r>
              <a:rPr lang="ru-RU" sz="2800" dirty="0" err="1"/>
              <a:t>плинфы</a:t>
            </a:r>
            <a:r>
              <a:rPr lang="ru-RU" sz="2800" dirty="0"/>
              <a:t> в основном на юге Руси. На севере же, в далеком от Киева Новгороде, предпочитали камень. Правда, арки и своды выкладывали все-таки из кирпича. Новгородский камень "серый плитняк" – природный грубый валун. Из него без всякой обработки клали стены.</a:t>
            </a:r>
            <a:br>
              <a:rPr lang="ru-RU" sz="2800" dirty="0"/>
            </a:br>
            <a:r>
              <a:rPr lang="ru-RU" sz="2800" dirty="0"/>
              <a:t>      Во Владимиро-Суздальской земле строили из ослепительно белого известняка, добытого в каменоломнях, тщательно отесанного в аккуратные прямоугольные блоки. "Белый камень" мягок и легко поддается обработке. Вот почему стены владимирских храмов богато украшены скульптурными рельефами.</a:t>
            </a:r>
          </a:p>
        </p:txBody>
      </p:sp>
    </p:spTree>
    <p:extLst>
      <p:ext uri="{BB962C8B-B14F-4D97-AF65-F5344CB8AC3E}">
        <p14:creationId xmlns:p14="http://schemas.microsoft.com/office/powerpoint/2010/main" val="141010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/>
              <a:t>Количество куполов в культовом зодчестве не только зависело от размеров храма, но и имело символический смысл. Два купола трактовались как проявление божественного и человеческого начал в Христе, три – как ипостаси Бога, пять – как Христос и четыре евангелиста, тринадцать куполов символизировали Христа с двенадцатью апостолами.</a:t>
            </a:r>
          </a:p>
        </p:txBody>
      </p:sp>
    </p:spTree>
    <p:extLst>
      <p:ext uri="{BB962C8B-B14F-4D97-AF65-F5344CB8AC3E}">
        <p14:creationId xmlns:p14="http://schemas.microsoft.com/office/powerpoint/2010/main" val="151498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" y="0"/>
            <a:ext cx="9035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Десятинная церковь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279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28" y="13701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Храм Святой Софии в Киеве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154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357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14</cp:revision>
  <dcterms:created xsi:type="dcterms:W3CDTF">2024-04-19T17:14:18Z</dcterms:created>
  <dcterms:modified xsi:type="dcterms:W3CDTF">2024-08-24T12:56:54Z</dcterms:modified>
</cp:coreProperties>
</file>